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864" r:id="rId1"/>
  </p:sldMasterIdLst>
  <p:sldIdLst>
    <p:sldId id="256" r:id="rId2"/>
    <p:sldId id="257" r:id="rId3"/>
    <p:sldId id="258" r:id="rId4"/>
    <p:sldId id="259" r:id="rId5"/>
    <p:sldId id="260" r:id="rId6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0"/>
    <p:restoredTop sz="94626"/>
  </p:normalViewPr>
  <p:slideViewPr>
    <p:cSldViewPr snapToGrid="0" snapToObjects="1">
      <p:cViewPr varScale="1">
        <p:scale>
          <a:sx n="109" d="100"/>
          <a:sy n="109" d="100"/>
        </p:scale>
        <p:origin x="680" y="19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007533" y="0"/>
            <a:ext cx="7934348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8941881" y="0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611808" y="3428998"/>
            <a:ext cx="5518066" cy="2268559"/>
          </a:xfrm>
        </p:spPr>
        <p:txBody>
          <a:bodyPr anchor="t">
            <a:normAutofit/>
          </a:bodyPr>
          <a:lstStyle>
            <a:lvl1pPr algn="r">
              <a:defRPr sz="6000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772274" y="2268786"/>
            <a:ext cx="5357600" cy="1160213"/>
          </a:xfrm>
        </p:spPr>
        <p:txBody>
          <a:bodyPr tIns="0" anchor="b">
            <a:normAutofit/>
          </a:bodyPr>
          <a:lstStyle>
            <a:lvl1pPr marL="0" indent="0" algn="r">
              <a:buNone/>
              <a:defRPr sz="1800" b="0">
                <a:solidFill>
                  <a:schemeClr val="tx1"/>
                </a:solidFill>
              </a:defRPr>
            </a:lvl1pPr>
            <a:lvl2pPr marL="457200" indent="0" algn="ctr">
              <a:buNone/>
              <a:defRPr sz="18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6B75A-687E-405C-8A0B-8D00578BA2C3}" type="datetimeFigureOut">
              <a:rPr lang="en-US" smtClean="0"/>
              <a:pPr/>
              <a:t>11/29/19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 rIns="45720"/>
          <a:lstStyle/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3" name="TextBox 12"/>
          <p:cNvSpPr txBox="1"/>
          <p:nvPr/>
        </p:nvSpPr>
        <p:spPr>
          <a:xfrm>
            <a:off x="2191282" y="3262852"/>
            <a:ext cx="41563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2400" dirty="0">
                <a:solidFill>
                  <a:schemeClr val="accent6"/>
                </a:solidFill>
                <a:latin typeface="Wingdings 3" panose="05040102010807070707" pitchFamily="18" charset="2"/>
              </a:rPr>
              <a:t>z</a:t>
            </a:r>
            <a:endParaRPr lang="en-US" sz="2400" dirty="0">
              <a:solidFill>
                <a:schemeClr val="accent6"/>
              </a:solidFill>
              <a:latin typeface="MS Shell Dlg 2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3507249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Rectangle 28"/>
          <p:cNvSpPr/>
          <p:nvPr/>
        </p:nvSpPr>
        <p:spPr>
          <a:xfrm>
            <a:off x="1004479" y="0"/>
            <a:ext cx="10372316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1377328" y="0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ctr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6B75A-687E-405C-8A0B-8D00578BA2C3}" type="datetimeFigureOut">
              <a:rPr lang="en-US" smtClean="0"/>
              <a:pPr/>
              <a:t>11/29/19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7" name="TextBox 6"/>
          <p:cNvSpPr txBox="1"/>
          <p:nvPr/>
        </p:nvSpPr>
        <p:spPr>
          <a:xfrm>
            <a:off x="2194943" y="641225"/>
            <a:ext cx="4156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800" dirty="0">
                <a:solidFill>
                  <a:schemeClr val="accent6"/>
                </a:solidFill>
                <a:latin typeface="Wingdings 3" panose="05040102010807070707" pitchFamily="18" charset="2"/>
              </a:rPr>
              <a:t>z</a:t>
            </a:r>
            <a:endParaRPr lang="en-US" sz="1000" dirty="0">
              <a:solidFill>
                <a:schemeClr val="accent6"/>
              </a:solidFill>
              <a:latin typeface="MS Shell Dlg 2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6122147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Rectangle 23"/>
          <p:cNvSpPr/>
          <p:nvPr/>
        </p:nvSpPr>
        <p:spPr>
          <a:xfrm>
            <a:off x="1004479" y="0"/>
            <a:ext cx="10372316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5" name="Rectangle 24"/>
          <p:cNvSpPr/>
          <p:nvPr/>
        </p:nvSpPr>
        <p:spPr>
          <a:xfrm>
            <a:off x="11377328" y="0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TextBox 10"/>
          <p:cNvSpPr txBox="1"/>
          <p:nvPr/>
        </p:nvSpPr>
        <p:spPr>
          <a:xfrm>
            <a:off x="2191843" y="2962586"/>
            <a:ext cx="4156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800" dirty="0">
                <a:solidFill>
                  <a:schemeClr val="accent6"/>
                </a:solidFill>
                <a:latin typeface="Wingdings 3" panose="05040102010807070707" pitchFamily="18" charset="2"/>
              </a:rPr>
              <a:t>z</a:t>
            </a:r>
            <a:endParaRPr lang="en-US" sz="1000" dirty="0">
              <a:solidFill>
                <a:schemeClr val="accent6"/>
              </a:solidFill>
              <a:latin typeface="MS Shell Dlg 2" panose="020B0604030504040204" pitchFamily="34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609873" y="3147254"/>
            <a:ext cx="7956560" cy="1424746"/>
          </a:xfrm>
        </p:spPr>
        <p:txBody>
          <a:bodyPr anchor="t">
            <a:normAutofit/>
          </a:bodyPr>
          <a:lstStyle>
            <a:lvl1pPr algn="r">
              <a:defRPr sz="3200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773968" y="2268786"/>
            <a:ext cx="7791931" cy="878468"/>
          </a:xfrm>
        </p:spPr>
        <p:txBody>
          <a:bodyPr tIns="0" anchor="b">
            <a:normAutofit/>
          </a:bodyPr>
          <a:lstStyle>
            <a:lvl1pPr marL="0" indent="0" algn="r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6B75A-687E-405C-8A0B-8D00578BA2C3}" type="datetimeFigureOut">
              <a:rPr lang="en-US" smtClean="0"/>
              <a:pPr/>
              <a:t>11/29/19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7859275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Rectangle 25"/>
          <p:cNvSpPr/>
          <p:nvPr/>
        </p:nvSpPr>
        <p:spPr>
          <a:xfrm>
            <a:off x="1004479" y="0"/>
            <a:ext cx="10372316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7" name="Rectangle 26"/>
          <p:cNvSpPr/>
          <p:nvPr/>
        </p:nvSpPr>
        <p:spPr>
          <a:xfrm>
            <a:off x="11377328" y="0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609873" y="805817"/>
            <a:ext cx="7950984" cy="1081705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605374" y="2052116"/>
            <a:ext cx="3891960" cy="399782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666636" y="2052114"/>
            <a:ext cx="3894222" cy="3997829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6B75A-687E-405C-8A0B-8D00578BA2C3}" type="datetimeFigureOut">
              <a:rPr lang="en-US" smtClean="0"/>
              <a:pPr/>
              <a:t>11/29/19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0" name="TextBox 9"/>
          <p:cNvSpPr txBox="1"/>
          <p:nvPr/>
        </p:nvSpPr>
        <p:spPr>
          <a:xfrm>
            <a:off x="2196172" y="641223"/>
            <a:ext cx="4156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800" dirty="0">
                <a:solidFill>
                  <a:schemeClr val="accent6"/>
                </a:solidFill>
                <a:latin typeface="Wingdings 3" panose="05040102010807070707" pitchFamily="18" charset="2"/>
              </a:rPr>
              <a:t>z</a:t>
            </a:r>
            <a:endParaRPr lang="en-US" sz="1000" dirty="0">
              <a:solidFill>
                <a:schemeClr val="accent6"/>
              </a:solidFill>
              <a:latin typeface="MS Shell Dlg 2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1851473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19"/>
          <p:cNvSpPr/>
          <p:nvPr/>
        </p:nvSpPr>
        <p:spPr>
          <a:xfrm>
            <a:off x="1004479" y="0"/>
            <a:ext cx="10372316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1" name="Rectangle 20"/>
          <p:cNvSpPr/>
          <p:nvPr/>
        </p:nvSpPr>
        <p:spPr>
          <a:xfrm>
            <a:off x="11377328" y="0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2" name="TextBox 11"/>
          <p:cNvSpPr txBox="1"/>
          <p:nvPr/>
        </p:nvSpPr>
        <p:spPr>
          <a:xfrm>
            <a:off x="2193650" y="636424"/>
            <a:ext cx="4156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800" dirty="0">
                <a:solidFill>
                  <a:schemeClr val="accent6"/>
                </a:solidFill>
                <a:latin typeface="Wingdings 3" panose="05040102010807070707" pitchFamily="18" charset="2"/>
              </a:rPr>
              <a:t>z</a:t>
            </a:r>
            <a:endParaRPr lang="en-US" sz="1000" dirty="0">
              <a:solidFill>
                <a:schemeClr val="accent6"/>
              </a:solidFill>
              <a:latin typeface="MS Shell Dlg 2" panose="020B0604030504040204" pitchFamily="34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609873" y="805818"/>
            <a:ext cx="7956560" cy="1078348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609285" y="2052115"/>
            <a:ext cx="3896467" cy="713818"/>
          </a:xfrm>
        </p:spPr>
        <p:txBody>
          <a:bodyPr anchor="b">
            <a:noAutofit/>
          </a:bodyPr>
          <a:lstStyle>
            <a:lvl1pPr marL="0" indent="0" algn="l">
              <a:lnSpc>
                <a:spcPct val="100000"/>
              </a:lnSpc>
              <a:buNone/>
              <a:defRPr sz="2200" b="0" cap="none" baseline="0">
                <a:solidFill>
                  <a:schemeClr val="accent6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609285" y="2851331"/>
            <a:ext cx="3893623" cy="3071434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666634" y="2052115"/>
            <a:ext cx="3899798" cy="713818"/>
          </a:xfrm>
        </p:spPr>
        <p:txBody>
          <a:bodyPr anchor="b">
            <a:noAutofit/>
          </a:bodyPr>
          <a:lstStyle>
            <a:lvl1pPr marL="0" indent="0" algn="l">
              <a:lnSpc>
                <a:spcPct val="100000"/>
              </a:lnSpc>
              <a:buNone/>
              <a:defRPr sz="2200" b="0" cap="none" baseline="0">
                <a:solidFill>
                  <a:schemeClr val="accent6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666635" y="2851331"/>
            <a:ext cx="3899798" cy="3071434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6B75A-687E-405C-8A0B-8D00578BA2C3}" type="datetimeFigureOut">
              <a:rPr lang="en-US" smtClean="0"/>
              <a:pPr/>
              <a:t>11/29/19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9593190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/>
          <p:cNvSpPr/>
          <p:nvPr/>
        </p:nvSpPr>
        <p:spPr>
          <a:xfrm>
            <a:off x="1004479" y="0"/>
            <a:ext cx="10372316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4" name="Rectangle 13"/>
          <p:cNvSpPr/>
          <p:nvPr/>
        </p:nvSpPr>
        <p:spPr>
          <a:xfrm>
            <a:off x="11377328" y="0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6B75A-687E-405C-8A0B-8D00578BA2C3}" type="datetimeFigureOut">
              <a:rPr lang="en-US" smtClean="0"/>
              <a:pPr/>
              <a:t>11/29/19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8" name="TextBox 7"/>
          <p:cNvSpPr txBox="1"/>
          <p:nvPr/>
        </p:nvSpPr>
        <p:spPr>
          <a:xfrm>
            <a:off x="2196172" y="641226"/>
            <a:ext cx="4156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800" dirty="0">
                <a:solidFill>
                  <a:schemeClr val="accent6"/>
                </a:solidFill>
                <a:latin typeface="Wingdings 3" panose="05040102010807070707" pitchFamily="18" charset="2"/>
              </a:rPr>
              <a:t>z</a:t>
            </a:r>
            <a:endParaRPr lang="en-US" sz="1000" dirty="0">
              <a:solidFill>
                <a:schemeClr val="accent6"/>
              </a:solidFill>
              <a:latin typeface="MS Shell Dlg 2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286758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/>
          <p:cNvSpPr/>
          <p:nvPr/>
        </p:nvSpPr>
        <p:spPr>
          <a:xfrm>
            <a:off x="1004479" y="0"/>
            <a:ext cx="10372316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3" name="Rectangle 12"/>
          <p:cNvSpPr/>
          <p:nvPr/>
        </p:nvSpPr>
        <p:spPr>
          <a:xfrm>
            <a:off x="11377328" y="0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6B75A-687E-405C-8A0B-8D00578BA2C3}" type="datetimeFigureOut">
              <a:rPr lang="en-US" smtClean="0"/>
              <a:pPr/>
              <a:t>11/29/19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3789094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Rectangle 24"/>
          <p:cNvSpPr/>
          <p:nvPr/>
        </p:nvSpPr>
        <p:spPr>
          <a:xfrm>
            <a:off x="1004479" y="0"/>
            <a:ext cx="10372316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6" name="Rectangle 25"/>
          <p:cNvSpPr/>
          <p:nvPr/>
        </p:nvSpPr>
        <p:spPr>
          <a:xfrm>
            <a:off x="11377328" y="0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" name="TextBox 9"/>
          <p:cNvSpPr txBox="1"/>
          <p:nvPr/>
        </p:nvSpPr>
        <p:spPr>
          <a:xfrm>
            <a:off x="1554154" y="1127550"/>
            <a:ext cx="4156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800" dirty="0">
                <a:solidFill>
                  <a:schemeClr val="accent6"/>
                </a:solidFill>
                <a:latin typeface="Wingdings 3" panose="05040102010807070707" pitchFamily="18" charset="2"/>
              </a:rPr>
              <a:t>z</a:t>
            </a:r>
            <a:endParaRPr lang="en-US" sz="1000" dirty="0">
              <a:solidFill>
                <a:schemeClr val="accent6"/>
              </a:solidFill>
              <a:latin typeface="MS Shell Dlg 2" panose="020B0604030504040204" pitchFamily="34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70323" y="1282451"/>
            <a:ext cx="2664361" cy="1903241"/>
          </a:xfrm>
        </p:spPr>
        <p:txBody>
          <a:bodyPr anchor="b">
            <a:normAutofit/>
          </a:bodyPr>
          <a:lstStyle>
            <a:lvl1pPr algn="l">
              <a:defRPr sz="2400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20154" y="805818"/>
            <a:ext cx="5446278" cy="5244126"/>
          </a:xfrm>
        </p:spPr>
        <p:txBody>
          <a:bodyPr anchor="ctr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70322" y="3186154"/>
            <a:ext cx="2664361" cy="2386397"/>
          </a:xfrm>
        </p:spPr>
        <p:txBody>
          <a:bodyPr/>
          <a:lstStyle>
            <a:lvl1pPr marL="0" indent="0" algn="l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6B75A-687E-405C-8A0B-8D00578BA2C3}" type="datetimeFigureOut">
              <a:rPr lang="en-US" smtClean="0"/>
              <a:pPr/>
              <a:t>11/29/19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9456847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/>
          <p:cNvSpPr/>
          <p:nvPr/>
        </p:nvSpPr>
        <p:spPr>
          <a:xfrm>
            <a:off x="1004479" y="0"/>
            <a:ext cx="10372316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0" name="Rectangle 19"/>
          <p:cNvSpPr/>
          <p:nvPr/>
        </p:nvSpPr>
        <p:spPr>
          <a:xfrm>
            <a:off x="11377328" y="0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47062" y="3229"/>
            <a:ext cx="4629734" cy="6858000"/>
          </a:xfrm>
          <a:solidFill>
            <a:schemeClr val="tx1">
              <a:alpha val="10000"/>
            </a:schemeClr>
          </a:solidFill>
          <a:ln w="9525" cap="sq">
            <a:noFill/>
            <a:miter lim="800000"/>
          </a:ln>
          <a:effectLst/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28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GB"/>
              <a:t>Click icon to add picture</a:t>
            </a:r>
            <a:endParaRPr lang="en-US" dirty="0"/>
          </a:p>
        </p:txBody>
      </p:sp>
      <p:sp>
        <p:nvSpPr>
          <p:cNvPr id="10" name="TextBox 9"/>
          <p:cNvSpPr txBox="1"/>
          <p:nvPr/>
        </p:nvSpPr>
        <p:spPr>
          <a:xfrm>
            <a:off x="1554686" y="1127550"/>
            <a:ext cx="4156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800" dirty="0">
                <a:solidFill>
                  <a:schemeClr val="accent6"/>
                </a:solidFill>
                <a:latin typeface="Wingdings 3" panose="05040102010807070707" pitchFamily="18" charset="2"/>
              </a:rPr>
              <a:t>z</a:t>
            </a:r>
            <a:endParaRPr lang="en-US" sz="1000" dirty="0">
              <a:solidFill>
                <a:schemeClr val="accent6"/>
              </a:solidFill>
              <a:latin typeface="MS Shell Dlg 2" panose="020B0604030504040204" pitchFamily="34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71241" y="1282452"/>
            <a:ext cx="3970986" cy="1900473"/>
          </a:xfrm>
        </p:spPr>
        <p:txBody>
          <a:bodyPr anchor="b">
            <a:normAutofit/>
          </a:bodyPr>
          <a:lstStyle>
            <a:lvl1pPr algn="l">
              <a:defRPr sz="3200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70322" y="3182928"/>
            <a:ext cx="3971874" cy="2386394"/>
          </a:xfrm>
        </p:spPr>
        <p:txBody>
          <a:bodyPr>
            <a:normAutofit/>
          </a:bodyPr>
          <a:lstStyle>
            <a:lvl1pPr marL="0" indent="0" algn="l">
              <a:buNone/>
              <a:defRPr sz="20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6B75A-687E-405C-8A0B-8D00578BA2C3}" type="datetimeFigureOut">
              <a:rPr lang="en-US" smtClean="0"/>
              <a:pPr/>
              <a:t>11/29/19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3853045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/>
          <p:cNvSpPr/>
          <p:nvPr/>
        </p:nvSpPr>
        <p:spPr>
          <a:xfrm>
            <a:off x="1004479" y="0"/>
            <a:ext cx="10372316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5" name="Rectangle 14"/>
          <p:cNvSpPr/>
          <p:nvPr/>
        </p:nvSpPr>
        <p:spPr>
          <a:xfrm>
            <a:off x="11377328" y="0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TextBox 8"/>
          <p:cNvSpPr txBox="1"/>
          <p:nvPr/>
        </p:nvSpPr>
        <p:spPr>
          <a:xfrm>
            <a:off x="2194236" y="641225"/>
            <a:ext cx="4156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800" dirty="0">
                <a:solidFill>
                  <a:schemeClr val="accent6"/>
                </a:solidFill>
                <a:latin typeface="Wingdings 3" panose="05040102010807070707" pitchFamily="18" charset="2"/>
              </a:rPr>
              <a:t>z</a:t>
            </a:r>
            <a:endParaRPr lang="en-US" sz="1000" dirty="0">
              <a:solidFill>
                <a:schemeClr val="accent6"/>
              </a:solidFill>
              <a:latin typeface="MS Shell Dlg 2" panose="020B0604030504040204" pitchFamily="34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611808" y="808056"/>
            <a:ext cx="7954091" cy="1077229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6B75A-687E-405C-8A0B-8D00578BA2C3}" type="datetimeFigureOut">
              <a:rPr lang="en-US" smtClean="0"/>
              <a:pPr/>
              <a:t>11/29/19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6163521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/>
          <p:cNvSpPr/>
          <p:nvPr/>
        </p:nvSpPr>
        <p:spPr>
          <a:xfrm>
            <a:off x="1004479" y="0"/>
            <a:ext cx="10372316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6" name="Rectangle 15"/>
          <p:cNvSpPr/>
          <p:nvPr/>
        </p:nvSpPr>
        <p:spPr>
          <a:xfrm>
            <a:off x="11377328" y="0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TextBox 8"/>
          <p:cNvSpPr txBox="1"/>
          <p:nvPr/>
        </p:nvSpPr>
        <p:spPr>
          <a:xfrm rot="5400000">
            <a:off x="10337141" y="416061"/>
            <a:ext cx="4156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800" dirty="0">
                <a:solidFill>
                  <a:schemeClr val="accent6"/>
                </a:solidFill>
                <a:latin typeface="Wingdings 3" panose="05040102010807070707" pitchFamily="18" charset="2"/>
              </a:rPr>
              <a:t>z</a:t>
            </a:r>
            <a:endParaRPr lang="en-US" sz="1000" dirty="0">
              <a:solidFill>
                <a:schemeClr val="accent6"/>
              </a:solidFill>
              <a:latin typeface="MS Shell Dlg 2" panose="020B0604030504040204" pitchFamily="34" charset="0"/>
            </a:endParaRPr>
          </a:p>
        </p:txBody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39380" y="805818"/>
            <a:ext cx="1326519" cy="5244126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608751" y="970410"/>
            <a:ext cx="6466903" cy="5079534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6B75A-687E-405C-8A0B-8D00578BA2C3}" type="datetimeFigureOut">
              <a:rPr lang="en-US" smtClean="0"/>
              <a:pPr/>
              <a:t>11/29/19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7648681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2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3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Picture 17"/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31794" y="2105202"/>
            <a:ext cx="9360205" cy="4752798"/>
          </a:xfrm>
          <a:prstGeom prst="rect">
            <a:avLst/>
          </a:prstGeom>
        </p:spPr>
      </p:pic>
      <p:pic>
        <p:nvPicPr>
          <p:cNvPr id="15" name="Picture 14"/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9867" cy="6858000"/>
          </a:xfrm>
          <a:prstGeom prst="rect">
            <a:avLst/>
          </a:prstGeom>
        </p:spPr>
      </p:pic>
      <p:sp>
        <p:nvSpPr>
          <p:cNvPr id="8" name="Rectangle 7"/>
          <p:cNvSpPr/>
          <p:nvPr/>
        </p:nvSpPr>
        <p:spPr>
          <a:xfrm>
            <a:off x="0" y="0"/>
            <a:ext cx="964174" cy="6858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611808" y="808056"/>
            <a:ext cx="7958331" cy="1077229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773599" y="2052116"/>
            <a:ext cx="7796540" cy="399782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5400000">
            <a:off x="-810065" y="5270604"/>
            <a:ext cx="2662729" cy="182880"/>
          </a:xfrm>
          <a:prstGeom prst="rect">
            <a:avLst/>
          </a:prstGeom>
        </p:spPr>
        <p:txBody>
          <a:bodyPr vert="horz" lIns="91440" tIns="18288" rIns="91440" bIns="45720" rtlCol="0" anchor="t"/>
          <a:lstStyle>
            <a:lvl1pPr algn="r">
              <a:defRPr sz="8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fld id="{5586B75A-687E-405C-8A0B-8D00578BA2C3}" type="datetimeFigureOut">
              <a:rPr lang="en-US" smtClean="0"/>
              <a:pPr/>
              <a:t>11/29/19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5400000">
            <a:off x="-2237130" y="3661144"/>
            <a:ext cx="5885352" cy="179176"/>
          </a:xfrm>
          <a:prstGeom prst="rect">
            <a:avLst/>
          </a:prstGeom>
        </p:spPr>
        <p:txBody>
          <a:bodyPr vert="horz" lIns="91440" tIns="45720" rIns="91440" bIns="18288" rtlCol="0" anchor="b"/>
          <a:lstStyle>
            <a:lvl1pPr algn="r">
              <a:defRPr sz="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58407" y="164592"/>
            <a:ext cx="636727" cy="322851"/>
          </a:xfrm>
          <a:prstGeom prst="rect">
            <a:avLst/>
          </a:prstGeom>
        </p:spPr>
        <p:txBody>
          <a:bodyPr vert="horz" lIns="91440" tIns="45720" rIns="45720" bIns="45720" rtlCol="0" anchor="ctr"/>
          <a:lstStyle>
            <a:lvl1pPr algn="r">
              <a:defRPr sz="1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57" name="Rectangle 56"/>
          <p:cNvSpPr/>
          <p:nvPr/>
        </p:nvSpPr>
        <p:spPr>
          <a:xfrm>
            <a:off x="962042" y="0"/>
            <a:ext cx="45719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1793489625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865" r:id="rId1"/>
    <p:sldLayoutId id="2147483866" r:id="rId2"/>
    <p:sldLayoutId id="2147483867" r:id="rId3"/>
    <p:sldLayoutId id="2147483868" r:id="rId4"/>
    <p:sldLayoutId id="2147483869" r:id="rId5"/>
    <p:sldLayoutId id="2147483870" r:id="rId6"/>
    <p:sldLayoutId id="2147483871" r:id="rId7"/>
    <p:sldLayoutId id="2147483872" r:id="rId8"/>
    <p:sldLayoutId id="2147483873" r:id="rId9"/>
    <p:sldLayoutId id="2147483874" r:id="rId10"/>
    <p:sldLayoutId id="2147483875" r:id="rId11"/>
  </p:sldLayoutIdLst>
  <p:hf sldNum="0" hdr="0" ftr="0" dt="0"/>
  <p:txStyles>
    <p:titleStyle>
      <a:lvl1pPr algn="r" defTabSz="914400" rtl="0" eaLnBrk="1" latinLnBrk="0" hangingPunct="1">
        <a:lnSpc>
          <a:spcPct val="90000"/>
        </a:lnSpc>
        <a:spcBef>
          <a:spcPct val="0"/>
        </a:spcBef>
        <a:buNone/>
        <a:defRPr sz="3400" b="0" i="0" kern="1200" cap="none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344488" indent="-338328" algn="l" defTabSz="914400" rtl="0" eaLnBrk="1" latinLnBrk="0" hangingPunct="1">
        <a:lnSpc>
          <a:spcPct val="120000"/>
        </a:lnSpc>
        <a:spcBef>
          <a:spcPts val="500"/>
        </a:spcBef>
        <a:spcAft>
          <a:spcPts val="600"/>
        </a:spcAft>
        <a:buClr>
          <a:schemeClr val="accent6"/>
        </a:buClr>
        <a:buSzPct val="90000"/>
        <a:buFont typeface="Wingdings" panose="05000000000000000000" pitchFamily="2" charset="2"/>
        <a:buChar char="§"/>
        <a:defRPr sz="2000" kern="120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795338" indent="-338328" algn="l" defTabSz="914400" rtl="0" eaLnBrk="1" latinLnBrk="0" hangingPunct="1">
        <a:lnSpc>
          <a:spcPct val="120000"/>
        </a:lnSpc>
        <a:spcBef>
          <a:spcPts val="500"/>
        </a:spcBef>
        <a:spcAft>
          <a:spcPts val="600"/>
        </a:spcAft>
        <a:buClr>
          <a:schemeClr val="accent6"/>
        </a:buClr>
        <a:buSzPct val="90000"/>
        <a:buFont typeface="Wingdings" panose="05000000000000000000" pitchFamily="2" charset="2"/>
        <a:buChar char="§"/>
        <a:defRPr sz="1800" kern="120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258888" indent="-338328" algn="l" defTabSz="914400" rtl="0" eaLnBrk="1" latinLnBrk="0" hangingPunct="1">
        <a:lnSpc>
          <a:spcPct val="120000"/>
        </a:lnSpc>
        <a:spcBef>
          <a:spcPts val="500"/>
        </a:spcBef>
        <a:spcAft>
          <a:spcPts val="600"/>
        </a:spcAft>
        <a:buClr>
          <a:schemeClr val="accent6"/>
        </a:buClr>
        <a:buSzPct val="90000"/>
        <a:buFont typeface="Wingdings" panose="05000000000000000000" pitchFamily="2" charset="2"/>
        <a:buChar char="§"/>
        <a:defRPr sz="1600" kern="120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709738" indent="-338328" algn="l" defTabSz="914400" rtl="0" eaLnBrk="1" latinLnBrk="0" hangingPunct="1">
        <a:lnSpc>
          <a:spcPct val="120000"/>
        </a:lnSpc>
        <a:spcBef>
          <a:spcPts val="500"/>
        </a:spcBef>
        <a:spcAft>
          <a:spcPts val="600"/>
        </a:spcAft>
        <a:buClr>
          <a:schemeClr val="accent6"/>
        </a:buClr>
        <a:buSzPct val="90000"/>
        <a:buFont typeface="Wingdings" panose="05000000000000000000" pitchFamily="2" charset="2"/>
        <a:buChar char="§"/>
        <a:defRPr sz="1400" kern="120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173288" indent="-338328" algn="l" defTabSz="914400" rtl="0" eaLnBrk="1" latinLnBrk="0" hangingPunct="1">
        <a:lnSpc>
          <a:spcPct val="120000"/>
        </a:lnSpc>
        <a:spcBef>
          <a:spcPts val="500"/>
        </a:spcBef>
        <a:spcAft>
          <a:spcPts val="600"/>
        </a:spcAft>
        <a:buClr>
          <a:schemeClr val="accent6"/>
        </a:buClr>
        <a:buSzPct val="90000"/>
        <a:buFont typeface="Wingdings" panose="05000000000000000000" pitchFamily="2" charset="2"/>
        <a:buChar char="§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642616" indent="-338328" algn="l" defTabSz="914400" rtl="0" eaLnBrk="1" latinLnBrk="0" hangingPunct="1">
        <a:lnSpc>
          <a:spcPct val="120000"/>
        </a:lnSpc>
        <a:spcBef>
          <a:spcPts val="500"/>
        </a:spcBef>
        <a:spcAft>
          <a:spcPts val="600"/>
        </a:spcAft>
        <a:buClr>
          <a:schemeClr val="accent6"/>
        </a:buClr>
        <a:buSzPct val="90000"/>
        <a:buFont typeface="Wingdings" panose="05000000000000000000" pitchFamily="2" charset="2"/>
        <a:buChar char="§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3108960" indent="-338328" algn="l" defTabSz="914400" rtl="0" eaLnBrk="1" latinLnBrk="0" hangingPunct="1">
        <a:lnSpc>
          <a:spcPct val="120000"/>
        </a:lnSpc>
        <a:spcBef>
          <a:spcPts val="500"/>
        </a:spcBef>
        <a:spcAft>
          <a:spcPts val="600"/>
        </a:spcAft>
        <a:buClr>
          <a:schemeClr val="accent6"/>
        </a:buClr>
        <a:buSzPct val="90000"/>
        <a:buFont typeface="Wingdings" panose="05000000000000000000" pitchFamily="2" charset="2"/>
        <a:buChar char="§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575304" indent="-338328" algn="l" defTabSz="914400" rtl="0" eaLnBrk="1" latinLnBrk="0" hangingPunct="1">
        <a:lnSpc>
          <a:spcPct val="120000"/>
        </a:lnSpc>
        <a:spcBef>
          <a:spcPts val="500"/>
        </a:spcBef>
        <a:spcAft>
          <a:spcPts val="600"/>
        </a:spcAft>
        <a:buClr>
          <a:schemeClr val="accent6"/>
        </a:buClr>
        <a:buSzPct val="90000"/>
        <a:buFont typeface="Wingdings" panose="05000000000000000000" pitchFamily="2" charset="2"/>
        <a:buChar char="§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4041648" indent="-338328" algn="l" defTabSz="914400" rtl="0" eaLnBrk="1" latinLnBrk="0" hangingPunct="1">
        <a:lnSpc>
          <a:spcPct val="120000"/>
        </a:lnSpc>
        <a:spcBef>
          <a:spcPts val="500"/>
        </a:spcBef>
        <a:spcAft>
          <a:spcPts val="600"/>
        </a:spcAft>
        <a:buClr>
          <a:schemeClr val="accent6"/>
        </a:buClr>
        <a:buSzPct val="90000"/>
        <a:buFont typeface="Wingdings" panose="05000000000000000000" pitchFamily="2" charset="2"/>
        <a:buChar char="§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jpg"/><Relationship Id="rId3" Type="http://schemas.openxmlformats.org/officeDocument/2006/relationships/image" Target="../media/image5.jpg"/><Relationship Id="rId7" Type="http://schemas.openxmlformats.org/officeDocument/2006/relationships/image" Target="../media/image9.jpg"/><Relationship Id="rId12" Type="http://schemas.openxmlformats.org/officeDocument/2006/relationships/image" Target="../media/image14.jpg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jpg"/><Relationship Id="rId11" Type="http://schemas.openxmlformats.org/officeDocument/2006/relationships/image" Target="../media/image13.jpg"/><Relationship Id="rId5" Type="http://schemas.openxmlformats.org/officeDocument/2006/relationships/image" Target="../media/image7.jpg"/><Relationship Id="rId10" Type="http://schemas.openxmlformats.org/officeDocument/2006/relationships/image" Target="../media/image12.jpg"/><Relationship Id="rId4" Type="http://schemas.openxmlformats.org/officeDocument/2006/relationships/image" Target="../media/image6.jpg"/><Relationship Id="rId9" Type="http://schemas.openxmlformats.org/officeDocument/2006/relationships/image" Target="../media/image11.jp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4969BDD-BEF5-674E-B8D8-8F3B98039DF5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Component 2: Style Frame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A5C1098-1BE1-7642-846A-2FA602768D11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Ross McCallum</a:t>
            </a:r>
          </a:p>
        </p:txBody>
      </p:sp>
    </p:spTree>
    <p:extLst>
      <p:ext uri="{BB962C8B-B14F-4D97-AF65-F5344CB8AC3E}">
        <p14:creationId xmlns:p14="http://schemas.microsoft.com/office/powerpoint/2010/main" val="340762088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1BF6BFF-81BC-C74B-BB3A-E97F48AE6E9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Research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43B9720-23F3-2C40-A51A-B51B8CAA9A6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368485" y="1472095"/>
            <a:ext cx="7796540" cy="1077229"/>
          </a:xfrm>
        </p:spPr>
        <p:txBody>
          <a:bodyPr>
            <a:normAutofit/>
          </a:bodyPr>
          <a:lstStyle/>
          <a:p>
            <a:r>
              <a:rPr lang="en-US" sz="1600" dirty="0"/>
              <a:t>For my final set extension I wanted to create a landscape on a alien planet with mountains in the background and some ruins in the foreground. So firstly I started to look at mountains and ruins that I could but into the style frame.</a:t>
            </a:r>
          </a:p>
        </p:txBody>
      </p:sp>
      <p:pic>
        <p:nvPicPr>
          <p:cNvPr id="5" name="Picture 4" descr="A castle on top of a grass covered field&#10;&#10;Description automatically generated">
            <a:extLst>
              <a:ext uri="{FF2B5EF4-FFF2-40B4-BE49-F238E27FC236}">
                <a16:creationId xmlns:a16="http://schemas.microsoft.com/office/drawing/2014/main" id="{C6BFF233-CAF3-2D4E-B975-B44A61C58A4A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41503" b="5937"/>
          <a:stretch/>
        </p:blipFill>
        <p:spPr>
          <a:xfrm>
            <a:off x="5809298" y="3788542"/>
            <a:ext cx="2666160" cy="1089998"/>
          </a:xfrm>
          <a:prstGeom prst="rect">
            <a:avLst/>
          </a:prstGeom>
        </p:spPr>
      </p:pic>
      <p:pic>
        <p:nvPicPr>
          <p:cNvPr id="7" name="Picture 6" descr="A picture containing mountain, outdoor, grass, nature&#10;&#10;Description automatically generated">
            <a:extLst>
              <a:ext uri="{FF2B5EF4-FFF2-40B4-BE49-F238E27FC236}">
                <a16:creationId xmlns:a16="http://schemas.microsoft.com/office/drawing/2014/main" id="{626C00D8-7299-9E43-BFC6-5017592991F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38752" y="2786779"/>
            <a:ext cx="1870546" cy="1284442"/>
          </a:xfrm>
          <a:prstGeom prst="rect">
            <a:avLst/>
          </a:prstGeom>
        </p:spPr>
      </p:pic>
      <p:pic>
        <p:nvPicPr>
          <p:cNvPr id="9" name="Picture 8" descr="A field with a mountain in the background&#10;&#10;Description automatically generated">
            <a:extLst>
              <a:ext uri="{FF2B5EF4-FFF2-40B4-BE49-F238E27FC236}">
                <a16:creationId xmlns:a16="http://schemas.microsoft.com/office/drawing/2014/main" id="{6A150E99-5F0C-C740-AA63-D7A46604A6D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565771" y="2786779"/>
            <a:ext cx="2377986" cy="1885568"/>
          </a:xfrm>
          <a:prstGeom prst="rect">
            <a:avLst/>
          </a:prstGeom>
        </p:spPr>
      </p:pic>
      <p:pic>
        <p:nvPicPr>
          <p:cNvPr id="11" name="Picture 10" descr="A picture containing mountain, nature, outdoor, grass&#10;&#10;Description automatically generated">
            <a:extLst>
              <a:ext uri="{FF2B5EF4-FFF2-40B4-BE49-F238E27FC236}">
                <a16:creationId xmlns:a16="http://schemas.microsoft.com/office/drawing/2014/main" id="{AC828032-CE97-C94F-8BA6-7574E8C1076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933748" y="5348455"/>
            <a:ext cx="1880555" cy="958245"/>
          </a:xfrm>
          <a:prstGeom prst="rect">
            <a:avLst/>
          </a:prstGeom>
        </p:spPr>
      </p:pic>
      <p:pic>
        <p:nvPicPr>
          <p:cNvPr id="13" name="Picture 12" descr="A building with a grassy field&#10;&#10;Description automatically generated">
            <a:extLst>
              <a:ext uri="{FF2B5EF4-FFF2-40B4-BE49-F238E27FC236}">
                <a16:creationId xmlns:a16="http://schemas.microsoft.com/office/drawing/2014/main" id="{73B99C3B-AEBB-5349-93E1-CD3CDD59697F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r="16255"/>
          <a:stretch/>
        </p:blipFill>
        <p:spPr>
          <a:xfrm>
            <a:off x="9400790" y="4877483"/>
            <a:ext cx="1591675" cy="1425456"/>
          </a:xfrm>
          <a:prstGeom prst="rect">
            <a:avLst/>
          </a:prstGeom>
        </p:spPr>
      </p:pic>
      <p:pic>
        <p:nvPicPr>
          <p:cNvPr id="15" name="Picture 14" descr="A large mountain in the background&#10;&#10;Description automatically generated">
            <a:extLst>
              <a:ext uri="{FF2B5EF4-FFF2-40B4-BE49-F238E27FC236}">
                <a16:creationId xmlns:a16="http://schemas.microsoft.com/office/drawing/2014/main" id="{C2489156-EFC4-5A47-9EC6-B7CDEAC84816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565771" y="4672348"/>
            <a:ext cx="2377986" cy="1633000"/>
          </a:xfrm>
          <a:prstGeom prst="rect">
            <a:avLst/>
          </a:prstGeom>
        </p:spPr>
      </p:pic>
      <p:pic>
        <p:nvPicPr>
          <p:cNvPr id="17" name="Picture 16" descr="A building with a mountain in the background&#10;&#10;Description automatically generated">
            <a:extLst>
              <a:ext uri="{FF2B5EF4-FFF2-40B4-BE49-F238E27FC236}">
                <a16:creationId xmlns:a16="http://schemas.microsoft.com/office/drawing/2014/main" id="{45A99E02-F0AF-3342-882D-73A6F37E99A0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943757" y="4035903"/>
            <a:ext cx="1870546" cy="1370782"/>
          </a:xfrm>
          <a:prstGeom prst="rect">
            <a:avLst/>
          </a:prstGeom>
        </p:spPr>
      </p:pic>
      <p:pic>
        <p:nvPicPr>
          <p:cNvPr id="19" name="Picture 18" descr="A view of a snow covered mountain&#10;&#10;Description automatically generated">
            <a:extLst>
              <a:ext uri="{FF2B5EF4-FFF2-40B4-BE49-F238E27FC236}">
                <a16:creationId xmlns:a16="http://schemas.microsoft.com/office/drawing/2014/main" id="{BE104D10-3539-BA4E-82F8-3412AE147EE6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809298" y="2776371"/>
            <a:ext cx="2666160" cy="1014441"/>
          </a:xfrm>
          <a:prstGeom prst="rect">
            <a:avLst/>
          </a:prstGeom>
        </p:spPr>
      </p:pic>
      <p:pic>
        <p:nvPicPr>
          <p:cNvPr id="21" name="Picture 20" descr="An old stone building&#10;&#10;Description automatically generated">
            <a:extLst>
              <a:ext uri="{FF2B5EF4-FFF2-40B4-BE49-F238E27FC236}">
                <a16:creationId xmlns:a16="http://schemas.microsoft.com/office/drawing/2014/main" id="{B0C7D4C5-8EC4-0148-8BEB-0EB7FF8E12E1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7975333" y="4877483"/>
            <a:ext cx="1425456" cy="1425456"/>
          </a:xfrm>
          <a:prstGeom prst="rect">
            <a:avLst/>
          </a:prstGeom>
        </p:spPr>
      </p:pic>
      <p:pic>
        <p:nvPicPr>
          <p:cNvPr id="23" name="Picture 22" descr="A large stone statue in front of a building&#10;&#10;Description automatically generated">
            <a:extLst>
              <a:ext uri="{FF2B5EF4-FFF2-40B4-BE49-F238E27FC236}">
                <a16:creationId xmlns:a16="http://schemas.microsoft.com/office/drawing/2014/main" id="{0EEAD5CF-1F6D-0D4B-BB0D-58C603E01BA9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5809525" y="4879892"/>
            <a:ext cx="2165808" cy="1425456"/>
          </a:xfrm>
          <a:prstGeom prst="rect">
            <a:avLst/>
          </a:prstGeom>
        </p:spPr>
      </p:pic>
      <p:pic>
        <p:nvPicPr>
          <p:cNvPr id="25" name="Picture 24" descr="A large stone building&#10;&#10;Description automatically generated">
            <a:extLst>
              <a:ext uri="{FF2B5EF4-FFF2-40B4-BE49-F238E27FC236}">
                <a16:creationId xmlns:a16="http://schemas.microsoft.com/office/drawing/2014/main" id="{A01BBB2D-4EFA-DD40-A3FC-76BF28526688}"/>
              </a:ext>
            </a:extLst>
          </p:cNvPr>
          <p:cNvPicPr>
            <a:picLocks noChangeAspect="1"/>
          </p:cNvPicPr>
          <p:nvPr/>
        </p:nvPicPr>
        <p:blipFill rotWithShape="1">
          <a:blip r:embed="rId12"/>
          <a:srcRect l="4722" t="5273" b="-1"/>
          <a:stretch/>
        </p:blipFill>
        <p:spPr>
          <a:xfrm>
            <a:off x="8475458" y="2776371"/>
            <a:ext cx="2517007" cy="20987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80669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E31E4A8-2FA7-5042-B790-B7EA9D75248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Plate Image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A31BCD9-9E23-6941-A141-7C684607CEF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611808" y="1346670"/>
            <a:ext cx="7796540" cy="1209160"/>
          </a:xfrm>
        </p:spPr>
        <p:txBody>
          <a:bodyPr>
            <a:normAutofit lnSpcReduction="10000"/>
          </a:bodyPr>
          <a:lstStyle/>
          <a:p>
            <a:r>
              <a:rPr lang="en-US" sz="1600" dirty="0"/>
              <a:t>The plate for my set extension is going to be a field as I feel this would be the easiest setting to add in the assets, I want to add in. The video will last for 20 seconds and pan from left to right. However the image below is temporary until I get my actual plate.</a:t>
            </a:r>
          </a:p>
        </p:txBody>
      </p:sp>
      <p:pic>
        <p:nvPicPr>
          <p:cNvPr id="5" name="Picture 4" descr="A person standing on a lush green field&#10;&#10;Description automatically generated">
            <a:extLst>
              <a:ext uri="{FF2B5EF4-FFF2-40B4-BE49-F238E27FC236}">
                <a16:creationId xmlns:a16="http://schemas.microsoft.com/office/drawing/2014/main" id="{55991443-11F0-A643-AC86-FF77AC9FB9F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90218" y="2606195"/>
            <a:ext cx="4591665" cy="34437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9584878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D7C6788-6BEB-3C4A-B4EA-52DA8DFB219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Style Frame</a:t>
            </a:r>
          </a:p>
        </p:txBody>
      </p:sp>
      <p:pic>
        <p:nvPicPr>
          <p:cNvPr id="5" name="Content Placeholder 4" descr="A group of people in a field with a mountain in the background&#10;&#10;Description automatically generated">
            <a:extLst>
              <a:ext uri="{FF2B5EF4-FFF2-40B4-BE49-F238E27FC236}">
                <a16:creationId xmlns:a16="http://schemas.microsoft.com/office/drawing/2014/main" id="{7D26B8B9-7EB1-4D42-A4E4-51D81D56ABD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269225" y="1556936"/>
            <a:ext cx="5653549" cy="4231609"/>
          </a:xfrm>
        </p:spPr>
      </p:pic>
    </p:spTree>
    <p:extLst>
      <p:ext uri="{BB962C8B-B14F-4D97-AF65-F5344CB8AC3E}">
        <p14:creationId xmlns:p14="http://schemas.microsoft.com/office/powerpoint/2010/main" val="42102750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3C98DAD-2D16-9047-902C-82FD4159F4A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How I’m Creating My Set Extension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1674596-BC4A-4D4F-B23D-200DA7C902F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37625" y="1137716"/>
            <a:ext cx="7796540" cy="3997828"/>
          </a:xfrm>
        </p:spPr>
        <p:txBody>
          <a:bodyPr/>
          <a:lstStyle/>
          <a:p>
            <a:r>
              <a:rPr lang="en-US" dirty="0"/>
              <a:t>To create the Stonehenge in the foreground I am going to create it in Maya and texture it.</a:t>
            </a:r>
          </a:p>
          <a:p>
            <a:r>
              <a:rPr lang="en-US" dirty="0"/>
              <a:t>The mountains in the background I am going to project image textures over simple shapes so that it creates a 3D look.</a:t>
            </a:r>
          </a:p>
          <a:p>
            <a:r>
              <a:rPr lang="en-US" dirty="0"/>
              <a:t>I also decided to add a planet into the background so it looked more like an alien planet I will create this my projecting a image of a planet over a sphere so it has a curved look.</a:t>
            </a:r>
          </a:p>
        </p:txBody>
      </p:sp>
    </p:spTree>
    <p:extLst>
      <p:ext uri="{BB962C8B-B14F-4D97-AF65-F5344CB8AC3E}">
        <p14:creationId xmlns:p14="http://schemas.microsoft.com/office/powerpoint/2010/main" val="835042406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Madison">
  <a:themeElements>
    <a:clrScheme name="Madison">
      <a:dk1>
        <a:sysClr val="windowText" lastClr="000000"/>
      </a:dk1>
      <a:lt1>
        <a:sysClr val="window" lastClr="FFFFFF"/>
      </a:lt1>
      <a:dk2>
        <a:srgbClr val="1F282E"/>
      </a:dk2>
      <a:lt2>
        <a:srgbClr val="C2F5FC"/>
      </a:lt2>
      <a:accent1>
        <a:srgbClr val="4091F3"/>
      </a:accent1>
      <a:accent2>
        <a:srgbClr val="8BBCF1"/>
      </a:accent2>
      <a:accent3>
        <a:srgbClr val="CB6A6A"/>
      </a:accent3>
      <a:accent4>
        <a:srgbClr val="C567AF"/>
      </a:accent4>
      <a:accent5>
        <a:srgbClr val="A684F9"/>
      </a:accent5>
      <a:accent6>
        <a:srgbClr val="A9ACEE"/>
      </a:accent6>
      <a:hlink>
        <a:srgbClr val="6D9CC5"/>
      </a:hlink>
      <a:folHlink>
        <a:srgbClr val="6D82A0"/>
      </a:folHlink>
    </a:clrScheme>
    <a:fontScheme name="Madison">
      <a:majorFont>
        <a:latin typeface="Arial" panose="020B0604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Madison">
      <a:fillStyleLst>
        <a:solidFill>
          <a:schemeClr val="phClr"/>
        </a:solidFill>
        <a:gradFill rotWithShape="1">
          <a:gsLst>
            <a:gs pos="0">
              <a:schemeClr val="phClr">
                <a:tint val="48000"/>
                <a:alpha val="88000"/>
                <a:satMod val="105000"/>
                <a:lumMod val="110000"/>
              </a:schemeClr>
            </a:gs>
            <a:gs pos="100000">
              <a:schemeClr val="phClr">
                <a:tint val="78000"/>
                <a:alpha val="92000"/>
                <a:satMod val="109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satMod val="110000"/>
                <a:lumMod val="104000"/>
              </a:schemeClr>
            </a:gs>
            <a:gs pos="69000">
              <a:schemeClr val="phClr">
                <a:shade val="84000"/>
                <a:satMod val="130000"/>
                <a:lumMod val="92000"/>
              </a:schemeClr>
            </a:gs>
            <a:gs pos="100000">
              <a:schemeClr val="phClr">
                <a:shade val="76000"/>
                <a:satMod val="130000"/>
                <a:lumMod val="88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blipFill rotWithShape="1">
          <a:blip xmlns:r="http://schemas.openxmlformats.org/officeDocument/2006/relationships" r:embed="rId1"/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Madison" id="{025CB5FB-2DD3-45EE-B6F0-CC461540EB19}" vid="{178B2DAB-5DDE-4060-A857-D2E1CDA9250F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{0D416EA8-76FD-044E-8D5C-17EA32EEC81B}tf16401378</Template>
  <TotalTime>35</TotalTime>
  <Words>205</Words>
  <Application>Microsoft Macintosh PowerPoint</Application>
  <PresentationFormat>Widescreen</PresentationFormat>
  <Paragraphs>11</Paragraphs>
  <Slides>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10" baseType="lpstr">
      <vt:lpstr>Arial</vt:lpstr>
      <vt:lpstr>MS Shell Dlg 2</vt:lpstr>
      <vt:lpstr>Wingdings</vt:lpstr>
      <vt:lpstr>Wingdings 3</vt:lpstr>
      <vt:lpstr>Madison</vt:lpstr>
      <vt:lpstr>Component 2: Style Frame</vt:lpstr>
      <vt:lpstr>Research</vt:lpstr>
      <vt:lpstr>Plate Image</vt:lpstr>
      <vt:lpstr>Style Frame</vt:lpstr>
      <vt:lpstr>How I’m Creating My Set Extension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Component 2: Styleframe</dc:title>
  <dc:creator>McCallum, Ross John Morrison (Student)</dc:creator>
  <cp:lastModifiedBy>McCallum, Ross John Morrison (Student)</cp:lastModifiedBy>
  <cp:revision>5</cp:revision>
  <dcterms:created xsi:type="dcterms:W3CDTF">2019-11-28T12:26:05Z</dcterms:created>
  <dcterms:modified xsi:type="dcterms:W3CDTF">2019-11-29T13:58:10Z</dcterms:modified>
</cp:coreProperties>
</file>